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Семья\Desktop\uepEVdJrF4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61048"/>
            <a:ext cx="2915815" cy="2996952"/>
          </a:xfrm>
          <a:prstGeom prst="rect">
            <a:avLst/>
          </a:prstGeom>
          <a:noFill/>
        </p:spPr>
      </p:pic>
      <p:pic>
        <p:nvPicPr>
          <p:cNvPr id="1027" name="Picture 3" descr="C:\Users\Семья\Desktop\KaHDmFRggF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9" y="3933056"/>
            <a:ext cx="3059832" cy="2924944"/>
          </a:xfrm>
          <a:prstGeom prst="rect">
            <a:avLst/>
          </a:prstGeom>
          <a:noFill/>
        </p:spPr>
      </p:pic>
      <p:pic>
        <p:nvPicPr>
          <p:cNvPr id="1028" name="Picture 4" descr="C:\Users\Семья\Desktop\FCUOuARuex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63125" y="0"/>
            <a:ext cx="3080875" cy="3933056"/>
          </a:xfrm>
          <a:prstGeom prst="rect">
            <a:avLst/>
          </a:prstGeom>
          <a:noFill/>
        </p:spPr>
      </p:pic>
      <p:pic>
        <p:nvPicPr>
          <p:cNvPr id="1029" name="Picture 5" descr="C:\Users\Семья\Desktop\92hsixLuADw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1"/>
            <a:ext cx="3168352" cy="3861047"/>
          </a:xfrm>
          <a:prstGeom prst="rect">
            <a:avLst/>
          </a:prstGeom>
          <a:noFill/>
        </p:spPr>
      </p:pic>
      <p:pic>
        <p:nvPicPr>
          <p:cNvPr id="1030" name="Picture 6" descr="C:\Users\Семья\Desktop\D_qpis1yDFY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2915816" cy="3861048"/>
          </a:xfrm>
          <a:prstGeom prst="rect">
            <a:avLst/>
          </a:prstGeom>
          <a:noFill/>
        </p:spPr>
      </p:pic>
      <p:pic>
        <p:nvPicPr>
          <p:cNvPr id="1033" name="Picture 9" descr="C:\Users\Семья\Desktop\967uKIFYkl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15816" y="3861048"/>
            <a:ext cx="3168352" cy="2996952"/>
          </a:xfrm>
          <a:prstGeom prst="rect">
            <a:avLst/>
          </a:prstGeom>
          <a:noFill/>
        </p:spPr>
      </p:pic>
      <p:pic>
        <p:nvPicPr>
          <p:cNvPr id="1032" name="Picture 8" descr="C:\Users\Семья\Desktop\hweLM9oGHB8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15816" y="2708920"/>
            <a:ext cx="3168352" cy="22682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Семья</dc:creator>
  <cp:lastModifiedBy>Семья</cp:lastModifiedBy>
  <cp:revision>2</cp:revision>
  <dcterms:created xsi:type="dcterms:W3CDTF">2019-07-31T16:22:59Z</dcterms:created>
  <dcterms:modified xsi:type="dcterms:W3CDTF">2019-07-31T16:38:12Z</dcterms:modified>
</cp:coreProperties>
</file>